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63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444" r:id="rId25"/>
    <p:sldId id="347" r:id="rId26"/>
    <p:sldId id="403" r:id="rId27"/>
    <p:sldId id="445" r:id="rId28"/>
    <p:sldId id="352" r:id="rId29"/>
    <p:sldId id="353" r:id="rId30"/>
    <p:sldId id="354" r:id="rId31"/>
    <p:sldId id="355" r:id="rId32"/>
    <p:sldId id="360" r:id="rId33"/>
    <p:sldId id="395" r:id="rId34"/>
    <p:sldId id="396" r:id="rId35"/>
    <p:sldId id="397" r:id="rId36"/>
    <p:sldId id="398" r:id="rId37"/>
    <p:sldId id="402" r:id="rId38"/>
    <p:sldId id="361" r:id="rId39"/>
    <p:sldId id="362" r:id="rId40"/>
    <p:sldId id="363" r:id="rId41"/>
    <p:sldId id="450" r:id="rId42"/>
    <p:sldId id="451" r:id="rId43"/>
    <p:sldId id="364" r:id="rId44"/>
    <p:sldId id="365" r:id="rId45"/>
    <p:sldId id="368" r:id="rId46"/>
    <p:sldId id="369" r:id="rId47"/>
    <p:sldId id="370" r:id="rId48"/>
    <p:sldId id="371" r:id="rId49"/>
    <p:sldId id="404" r:id="rId50"/>
    <p:sldId id="372" r:id="rId51"/>
    <p:sldId id="405" r:id="rId52"/>
    <p:sldId id="373" r:id="rId53"/>
    <p:sldId id="376" r:id="rId54"/>
    <p:sldId id="427" r:id="rId55"/>
    <p:sldId id="428" r:id="rId56"/>
    <p:sldId id="429" r:id="rId57"/>
    <p:sldId id="446" r:id="rId58"/>
    <p:sldId id="447" r:id="rId59"/>
    <p:sldId id="448" r:id="rId60"/>
    <p:sldId id="449" r:id="rId61"/>
    <p:sldId id="426" r:id="rId62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4695" autoAdjust="0"/>
    <p:restoredTop sz="94660" autoAdjust="0"/>
  </p:normalViewPr>
  <p:slideViewPr>
    <p:cSldViewPr>
      <p:cViewPr varScale="1">
        <p:scale>
          <a:sx n="102" d="100"/>
          <a:sy n="102" d="100"/>
        </p:scale>
        <p:origin x="-120" y="-128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2/11/16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Relationship Id="rId9" Type="http://schemas.openxmlformats.org/officeDocument/2006/relationships/image" Target="../media/image6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©</a:t>
            </a:r>
            <a:r>
              <a:rPr lang="en-US" smtClean="0"/>
              <a:t>2016 </a:t>
            </a:r>
            <a:r>
              <a:rPr lang="en-US" dirty="0" smtClean="0"/>
              <a:t>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  <p:sldLayoutId id="2147484537" r:id="rId9"/>
    <p:sldLayoutId id="2147484538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ocs.brightcove.com/en/video-cloud/brightcove-player/samples/listen-for-play-button.htm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solutions.brightcove.com/pcosta/showcase/playlist-changer.html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Chocolat, Sublime Text, Dreamweaver, BBEdit, or CoffeeCup,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iframe player implementation examples a web server is needed</a:t>
            </a:r>
          </a:p>
          <a:p>
            <a:pPr lvl="1"/>
            <a:r>
              <a:rPr lang="en-US" dirty="0" smtClean="0"/>
              <a:t>XAMPP and WAMP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 -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https://github.com/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1EDWaCA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2581" y="3273425"/>
            <a:ext cx="6441281" cy="62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(vjs.player):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vjs.Player.html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player.play(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otherComponent.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("myPlayerID").ready(function(){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smtClean="0"/>
              <a:t>**Do not have to 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/>
              <a:t> if you are certain Flash fallback never used; best practices is to always use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 - cont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using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ready()</a:t>
            </a:r>
            <a:r>
              <a:rPr lang="en-US" dirty="0"/>
              <a:t> functions correctly if you wish to interact with the player, for instance programmatically </a:t>
            </a:r>
            <a:r>
              <a:rPr lang="en-US" dirty="0" smtClean="0"/>
              <a:t>to change player behavior</a:t>
            </a:r>
          </a:p>
          <a:p>
            <a:r>
              <a:rPr lang="en-US" dirty="0" smtClean="0"/>
              <a:t> </a:t>
            </a:r>
            <a:r>
              <a:rPr lang="en-US" dirty="0"/>
              <a:t>If you wish to immediately interact with the video, for instance use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play()</a:t>
            </a:r>
            <a:r>
              <a:rPr lang="en-US" dirty="0"/>
              <a:t>, </a:t>
            </a:r>
            <a:r>
              <a:rPr lang="en-US" dirty="0" smtClean="0"/>
              <a:t>another approach must be used</a:t>
            </a:r>
          </a:p>
          <a:p>
            <a:pPr lvl="1"/>
            <a:r>
              <a:rPr lang="en-US" dirty="0" smtClean="0"/>
              <a:t>Detailed in the coming </a:t>
            </a:r>
            <a:r>
              <a:rPr lang="en-US" b="1" dirty="0" smtClean="0"/>
              <a:t>Events</a:t>
            </a:r>
            <a:r>
              <a:rPr lang="en-US" dirty="0" smtClean="0"/>
              <a:t> section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645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on()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one()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methods to add and remove event listeners</a:t>
            </a:r>
          </a:p>
          <a:p>
            <a:r>
              <a:rPr lang="en-US" dirty="0" smtClean="0"/>
              <a:t>Event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myPlayer.on("timeupdate", showUpdate)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 - cont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wish to immediately interact with the video, for instance use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play()</a:t>
            </a:r>
            <a:r>
              <a:rPr lang="en-US" dirty="0"/>
              <a:t>, </a:t>
            </a:r>
            <a:r>
              <a:rPr lang="en-US" dirty="0" smtClean="0"/>
              <a:t>you should use the 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loadedmetadata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event to initialize the player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("myPlayerID").on('loadedmetadata',function(){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	var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	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accent6">
                  <a:lumMod val="50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**Most likely NOT necessary to do this as you could use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autoplay</a:t>
            </a: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 to immediately play video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**The need to use the event for player initialization is browser dependent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19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myPlayer.catalog.getVideo(videoID,callback)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myPlayer.catalog.load(videoObject)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getVideo()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XMLHttpRequest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when </a:t>
            </a:r>
            <a:r>
              <a:rPr lang="en-US" dirty="0" smtClean="0"/>
              <a:t>using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()</a:t>
            </a:r>
            <a:r>
              <a:rPr lang="en-US" dirty="0"/>
              <a:t> method</a:t>
            </a:r>
            <a:r>
              <a:rPr lang="en-US" dirty="0" smtClean="0"/>
              <a:t> from Brightcove Player's catalog object</a:t>
            </a:r>
          </a:p>
          <a:p>
            <a:r>
              <a:rPr lang="en-US" dirty="0"/>
              <a:t>After the mediainfo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0" y="1749425"/>
            <a:ext cx="16719109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mediainfo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mediainfo object by simple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 = "&lt;p&gt;Video Title: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dynamicHTML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("textTarget").innerHTML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dynamicHTML; 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3: Display Video 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**Uses the ready() event/method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iframe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CSS</a:t>
            </a:r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iframe eases use in social media apps (or whenever the video will need to "travel" into other apps</a:t>
            </a:r>
            <a:r>
              <a:rPr lang="en-US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iframe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iframe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To dynamically change video in an </a:t>
            </a:r>
            <a:r>
              <a:rPr lang="en-US" dirty="0" err="1" smtClean="0"/>
              <a:t>iframe</a:t>
            </a:r>
            <a:r>
              <a:rPr lang="en-US" dirty="0" smtClean="0"/>
              <a:t> change the query string’s the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/>
              <a:t> property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='//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players.brightcove.net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/921483702001/a5f0f07c-ce3b-48a4-af02-f5f6c38546ac_default/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index.html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/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?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videoId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=4341341161001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…&gt;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6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Need to remove the existing query string then add a new one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593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Plan of action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Get a handle on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tag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Create a variable with the new query string (new video ID)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Assign the 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property of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to a variable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Remove the existing query string from the source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Add the new query string to the source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Assign the new source to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775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&lt;function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changeVideo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document.getElementsByTagName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")[0],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newVideo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"?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videoId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=3742256815001",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theSrc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iframeTag.src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srcWithoutVideo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theSrc.substring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( 0,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theSrc.indexOf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 "?" ) ),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newSrc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srcWithoutVideo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newVideo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iframeTag.src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newSrc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6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JavaScript’s </a:t>
            </a:r>
            <a:r>
              <a:rPr lang="en-US" sz="36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theString.substring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()</a:t>
            </a:r>
            <a:r>
              <a:rPr lang="en-US" dirty="0" smtClean="0"/>
              <a:t> extracts characters from the first parameter to the second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HTML/CSS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Between HTML Page and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communicate between the parent page and the iframe</a:t>
            </a:r>
          </a:p>
          <a:p>
            <a:pPr lvl="1"/>
            <a:r>
              <a:rPr lang="en-US" dirty="0" smtClean="0"/>
              <a:t>Uses HTML postMessage</a:t>
            </a:r>
          </a:p>
          <a:p>
            <a:r>
              <a:rPr lang="en-US" dirty="0"/>
              <a:t>Example doc: </a:t>
            </a:r>
            <a:r>
              <a:rPr lang="en-US" i="1" dirty="0"/>
              <a:t>Play Video from iframe </a:t>
            </a:r>
            <a:r>
              <a:rPr lang="en-US" i="1" dirty="0" smtClean="0"/>
              <a:t>Parent</a:t>
            </a:r>
          </a:p>
          <a:p>
            <a:pPr lvl="1"/>
            <a:r>
              <a:rPr lang="en-US" dirty="0">
                <a:hlinkClick r:id="rId3"/>
              </a:rPr>
              <a:t>http://docs.brightcove.com/en/video-cloud/brightcove-player/samples/listen-for-play-</a:t>
            </a:r>
            <a:r>
              <a:rPr lang="en-US" dirty="0" smtClean="0">
                <a:hlinkClick r:id="rId3"/>
              </a:rPr>
              <a:t>button.html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4: </a:t>
            </a:r>
            <a:r>
              <a:rPr lang="en-US" dirty="0"/>
              <a:t>Changing the Video in an iframe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CSS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sz="3600" dirty="0" smtClean="0"/>
              <a:t>Advertising with FreeWheel (beta)</a:t>
            </a:r>
          </a:p>
          <a:p>
            <a:pPr lvl="1"/>
            <a:r>
              <a:rPr lang="en-US" sz="3600" dirty="0" smtClean="0"/>
              <a:t>Advertising with IMA3</a:t>
            </a:r>
          </a:p>
          <a:p>
            <a:pPr lvl="1"/>
            <a:r>
              <a:rPr lang="en-US" sz="3600" dirty="0" smtClean="0"/>
              <a:t>Advertising with OnceUX</a:t>
            </a:r>
          </a:p>
          <a:p>
            <a:pPr lvl="1"/>
            <a:r>
              <a:rPr lang="en-US" sz="3600" dirty="0" smtClean="0"/>
              <a:t>Debugger</a:t>
            </a:r>
            <a:endParaRPr lang="en-US" sz="3600" dirty="0"/>
          </a:p>
          <a:p>
            <a:pPr lvl="1"/>
            <a:r>
              <a:rPr lang="en-US" sz="3600" dirty="0"/>
              <a:t>Display Thumbnail Previews</a:t>
            </a:r>
          </a:p>
          <a:p>
            <a:pPr lvl="1"/>
            <a:r>
              <a:rPr lang="en-US" sz="3600" dirty="0"/>
              <a:t>Errors</a:t>
            </a:r>
          </a:p>
          <a:p>
            <a:pPr lvl="1"/>
            <a:r>
              <a:rPr lang="en-US" sz="3600" dirty="0" smtClean="0"/>
              <a:t>HLS</a:t>
            </a:r>
          </a:p>
          <a:p>
            <a:pPr lvl="1"/>
            <a:r>
              <a:rPr lang="en-US" sz="3600" dirty="0" smtClean="0"/>
              <a:t>Live DVRUX </a:t>
            </a:r>
            <a:endParaRPr lang="en-US" sz="3600" dirty="0"/>
          </a:p>
          <a:p>
            <a:pPr lvl="1"/>
            <a:r>
              <a:rPr lang="en-US" sz="3600" dirty="0" smtClean="0"/>
              <a:t>Overlay</a:t>
            </a:r>
            <a:endParaRPr lang="en-US" sz="3600" dirty="0"/>
          </a:p>
          <a:p>
            <a:pPr lvl="1"/>
            <a:r>
              <a:rPr lang="en-US" sz="3600" dirty="0"/>
              <a:t>Social Media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smtClean="0"/>
              <a:t>CSS (if needed)</a:t>
            </a:r>
          </a:p>
          <a:p>
            <a:r>
              <a:rPr lang="en-US" dirty="0" smtClean="0"/>
              <a:t>Plugin associated with ALL instances of the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CSS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myPlayer.ima3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 serverUrl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"http://pubads.g.doubleclick.net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application/json"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"stylesheets":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plugin-dev.css"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dev.js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"pluginDev"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{"overlayText":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https://players.api.brightcove.com/v1/accounts/$ACCOUNT_ID/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$PLAYER_ID/configuration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Using the IMA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CSS,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Playlists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981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playlists in Studio's </a:t>
            </a:r>
            <a:r>
              <a:rPr lang="en-US" b="1" dirty="0" smtClean="0"/>
              <a:t>Media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Default playlist appearance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81" y="3565525"/>
            <a:ext cx="99568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71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Layouts Possible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hlinkClick r:id="rId3"/>
              </a:rPr>
              <a:t>http://solutions.brightcove.com/</a:t>
            </a:r>
            <a:r>
              <a:rPr lang="en-US" sz="3600" dirty="0" err="1">
                <a:hlinkClick r:id="rId3"/>
              </a:rPr>
              <a:t>pcosta</a:t>
            </a:r>
            <a:r>
              <a:rPr lang="en-US" sz="3600" dirty="0">
                <a:hlinkClick r:id="rId3"/>
              </a:rPr>
              <a:t>/showcase/playlist-</a:t>
            </a:r>
            <a:r>
              <a:rPr lang="en-US" sz="3600" dirty="0" err="1">
                <a:hlinkClick r:id="rId3"/>
              </a:rPr>
              <a:t>changer.html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81" y="2587625"/>
            <a:ext cx="8295481" cy="67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253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Playlists in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Players</a:t>
            </a:r>
            <a:r>
              <a:rPr lang="en-US" dirty="0" smtClean="0"/>
              <a:t> module &gt; </a:t>
            </a:r>
            <a:r>
              <a:rPr lang="en-US" b="1" dirty="0" smtClean="0"/>
              <a:t>Settings</a:t>
            </a:r>
            <a:r>
              <a:rPr lang="en-US" dirty="0" smtClean="0"/>
              <a:t> section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81" y="3121025"/>
            <a:ext cx="43434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678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Associate Playlist with Enabled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playlist in Media module</a:t>
            </a:r>
          </a:p>
          <a:p>
            <a:r>
              <a:rPr lang="en-US" dirty="0" smtClean="0"/>
              <a:t>Select an enabled player</a:t>
            </a:r>
          </a:p>
          <a:p>
            <a:r>
              <a:rPr lang="en-US" dirty="0" smtClean="0"/>
              <a:t>Use desired code implementation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181" y="1749425"/>
            <a:ext cx="8295481" cy="772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0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296987"/>
          </a:xfrm>
        </p:spPr>
        <p:txBody>
          <a:bodyPr/>
          <a:lstStyle/>
          <a:p>
            <a:r>
              <a:rPr lang="en-US" dirty="0" smtClean="0"/>
              <a:t>In-Page Code Needs &lt;ol&gt;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673226"/>
            <a:ext cx="15877477" cy="7086600"/>
          </a:xfrm>
        </p:spPr>
        <p:txBody>
          <a:bodyPr/>
          <a:lstStyle/>
          <a:p>
            <a:r>
              <a:rPr lang="en-US" dirty="0" smtClean="0"/>
              <a:t>If using in-page code you must</a:t>
            </a:r>
          </a:p>
          <a:p>
            <a:pPr lvl="1"/>
            <a:r>
              <a:rPr lang="en-US" dirty="0" smtClean="0"/>
              <a:t>Add an HTML ordered list where you want the playlist to appear</a:t>
            </a:r>
          </a:p>
          <a:p>
            <a:pPr lvl="2"/>
            <a:r>
              <a:rPr lang="en-US" dirty="0" smtClean="0"/>
              <a:t>Must use 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vjs-playlist</a:t>
            </a:r>
            <a:r>
              <a:rPr lang="en-US" dirty="0" smtClean="0"/>
              <a:t> as class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ol class="vjs-playlist"&gt;&lt;/ol&gt;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Style player and playlist as you choose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video-js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float: left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margin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15px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width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640px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height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380px;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vjs-playlist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width: 250px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float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left; margin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15px;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226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296987"/>
          </a:xfrm>
        </p:spPr>
        <p:txBody>
          <a:bodyPr/>
          <a:lstStyle/>
          <a:p>
            <a:r>
              <a:rPr lang="en-US" dirty="0" smtClean="0"/>
              <a:t>iframe Code Needs Styling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673226"/>
            <a:ext cx="15877477" cy="70866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&lt;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style&gt;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iframe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  width: 88%;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  min-height: 360px;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&lt;/style&gt;</a:t>
            </a:r>
          </a:p>
          <a:p>
            <a:pPr marL="0" indent="0">
              <a:buNone/>
            </a:pPr>
            <a:endParaRPr lang="en-US" sz="36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iframe src='//players.brightcove.net/921483702001/c517d6aa-c198-469b-92c4-6944d80dd143_default/index.html?playlistId=1323984733001' allowfullscreen webkitallowfullscreen mozallowfullscreen&gt;&lt;/iframe&gt;</a:t>
            </a:r>
            <a:endParaRPr lang="en-US" sz="36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285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hlinkClick r:id="rId3"/>
              </a:rPr>
              <a:t>http://docs.brightcove.com/en/video-cloud/brightcove-player/</a:t>
            </a:r>
            <a:r>
              <a:rPr lang="en-US" sz="3200" dirty="0" smtClean="0">
                <a:hlinkClick r:id="rId3"/>
              </a:rPr>
              <a:t>index.html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81" y="2587625"/>
            <a:ext cx="7921643" cy="6791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3581" y="2968625"/>
            <a:ext cx="27686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758690"/>
            <a:ext cx="15877477" cy="6848735"/>
          </a:xfrm>
        </p:spPr>
        <p:txBody>
          <a:bodyPr/>
          <a:lstStyle/>
          <a:p>
            <a:r>
              <a:rPr lang="en-US" sz="3600" dirty="0"/>
              <a:t>Introducing the Course</a:t>
            </a:r>
          </a:p>
          <a:p>
            <a:r>
              <a:rPr lang="en-US" sz="3600" dirty="0"/>
              <a:t>Setting Up to Develop with Brightcove Player</a:t>
            </a:r>
          </a:p>
          <a:p>
            <a:r>
              <a:rPr lang="en-US" sz="3600" dirty="0" smtClean="0"/>
              <a:t>Using </a:t>
            </a:r>
            <a:r>
              <a:rPr lang="en-US" sz="3600" dirty="0"/>
              <a:t>JavaScript with Brightcove Player</a:t>
            </a:r>
          </a:p>
          <a:p>
            <a:r>
              <a:rPr lang="en-US" sz="3600" dirty="0"/>
              <a:t>Getting Started with Brightcove Player Development</a:t>
            </a:r>
          </a:p>
          <a:p>
            <a:r>
              <a:rPr lang="en-US" sz="3600" dirty="0"/>
              <a:t>Demo 1: Using the API to Play a Video </a:t>
            </a:r>
          </a:p>
          <a:p>
            <a:r>
              <a:rPr lang="en-US" sz="3600" dirty="0"/>
              <a:t>Using the Player Catalog</a:t>
            </a:r>
          </a:p>
          <a:p>
            <a:r>
              <a:rPr lang="en-US" sz="3600" dirty="0"/>
              <a:t>Demo 2: Dynamically Loading and Playing a </a:t>
            </a:r>
            <a:r>
              <a:rPr lang="en-US" sz="3600" dirty="0" smtClean="0"/>
              <a:t>Video</a:t>
            </a:r>
          </a:p>
          <a:p>
            <a:r>
              <a:rPr lang="en-US" sz="3600" dirty="0"/>
              <a:t>Using the mediainfo </a:t>
            </a:r>
            <a:r>
              <a:rPr lang="en-US" sz="3600" dirty="0" smtClean="0"/>
              <a:t>Property</a:t>
            </a:r>
          </a:p>
          <a:p>
            <a:r>
              <a:rPr lang="en-US" sz="3600" dirty="0"/>
              <a:t>Demo 3: </a:t>
            </a:r>
            <a:r>
              <a:rPr lang="en-US" sz="3600" dirty="0" smtClean="0"/>
              <a:t>Displaying </a:t>
            </a:r>
            <a:r>
              <a:rPr lang="en-US" sz="3600" dirty="0"/>
              <a:t>Video Information in the HTML </a:t>
            </a:r>
            <a:r>
              <a:rPr lang="en-US" sz="3600" dirty="0" smtClean="0"/>
              <a:t>Page</a:t>
            </a:r>
          </a:p>
          <a:p>
            <a:r>
              <a:rPr lang="en-US" sz="3600" dirty="0"/>
              <a:t>Using the iframe Player Implementation</a:t>
            </a:r>
          </a:p>
          <a:p>
            <a:r>
              <a:rPr lang="en-US" sz="3600" dirty="0"/>
              <a:t>Demo 4: Changing the Video in an iframe Player Implementat</a:t>
            </a:r>
            <a:r>
              <a:rPr lang="en-US" dirty="0"/>
              <a:t>ion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Adding </a:t>
            </a:r>
            <a:r>
              <a:rPr lang="en-US" sz="3600" dirty="0"/>
              <a:t>a Brightcove Plugin to a Player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5: </a:t>
            </a:r>
            <a:r>
              <a:rPr lang="en-US" sz="3600" dirty="0"/>
              <a:t>Adding the Overlay Plugin to a </a:t>
            </a:r>
            <a:r>
              <a:rPr lang="en-US" sz="3600" dirty="0" smtClean="0"/>
              <a:t>Player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/>
              <a:t>Demo </a:t>
            </a:r>
            <a:r>
              <a:rPr lang="en-US" sz="3600" dirty="0" smtClean="0"/>
              <a:t>6: </a:t>
            </a:r>
            <a:r>
              <a:rPr lang="en-US" sz="3600" dirty="0"/>
              <a:t>Using the IMA Plugin to Play VAST </a:t>
            </a:r>
            <a:r>
              <a:rPr lang="en-US" sz="3600" dirty="0" smtClean="0"/>
              <a:t>Ads</a:t>
            </a:r>
          </a:p>
          <a:p>
            <a:r>
              <a:rPr lang="en-US" sz="3600" dirty="0" smtClean="0"/>
              <a:t>Using Playlists</a:t>
            </a:r>
          </a:p>
          <a:p>
            <a:r>
              <a:rPr lang="en-US" sz="3600" dirty="0" smtClean="0"/>
              <a:t>Demo 7: Associate a Playlist with a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9218</TotalTime>
  <Words>2365</Words>
  <Application>Microsoft Macintosh PowerPoint</Application>
  <PresentationFormat>Custom</PresentationFormat>
  <Paragraphs>416</Paragraphs>
  <Slides>57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Implementations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Demo 1: Using the API to Play a Video and Display Event Object </vt:lpstr>
      <vt:lpstr>Using the Player Catalog</vt:lpstr>
      <vt:lpstr>Player Catalog</vt:lpstr>
      <vt:lpstr>Returned Object from getVideo()</vt:lpstr>
      <vt:lpstr>Demo 2: Dynamically Loading and Playing a Video</vt:lpstr>
      <vt:lpstr>Using the mediainfo Property</vt:lpstr>
      <vt:lpstr>mediainfo Property</vt:lpstr>
      <vt:lpstr>Data in mediainfo</vt:lpstr>
      <vt:lpstr>Access mediainfo Data</vt:lpstr>
      <vt:lpstr>Demo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Demo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Demo 5: Adding the Overlay Plugin to a Player AND/OR Demo 6: Using the IMA Plugin to Play VAST Ads </vt:lpstr>
      <vt:lpstr>Using Playlists</vt:lpstr>
      <vt:lpstr>Playlists</vt:lpstr>
      <vt:lpstr>Other Layouts Possible</vt:lpstr>
      <vt:lpstr>Enable Playlists in Studio</vt:lpstr>
      <vt:lpstr>Associate Playlist with Enabled Player</vt:lpstr>
      <vt:lpstr>In-Page Code Needs &lt;ol&gt;</vt:lpstr>
      <vt:lpstr>iframe Code Needs Styling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Matthew Boles</cp:lastModifiedBy>
  <cp:revision>98</cp:revision>
  <dcterms:created xsi:type="dcterms:W3CDTF">2014-09-13T21:02:55Z</dcterms:created>
  <dcterms:modified xsi:type="dcterms:W3CDTF">2016-02-11T20:32:21Z</dcterms:modified>
</cp:coreProperties>
</file>